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1918"/>
    <a:srgbClr val="2A170F"/>
    <a:srgbClr val="212932"/>
    <a:srgbClr val="374454"/>
    <a:srgbClr val="758DAF"/>
    <a:srgbClr val="AE0001"/>
    <a:srgbClr val="02489D"/>
    <a:srgbClr val="270100"/>
    <a:srgbClr val="591103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03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087" y="1465729"/>
            <a:ext cx="7900264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69891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287388"/>
            <a:ext cx="2362200" cy="1570612"/>
          </a:xfrm>
          <a:prstGeom prst="rect">
            <a:avLst/>
          </a:prstGeom>
        </p:spPr>
      </p:pic>
      <p:sp>
        <p:nvSpPr>
          <p:cNvPr id="15" name="Прямоугольник 14"/>
          <p:cNvSpPr/>
          <p:nvPr userDrawn="1"/>
        </p:nvSpPr>
        <p:spPr>
          <a:xfrm rot="16200000">
            <a:off x="6504494" y="5564694"/>
            <a:ext cx="1570612" cy="1016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781798" y="5278442"/>
            <a:ext cx="2362202" cy="1016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 rot="10800000">
            <a:off x="6768236" y="2803462"/>
            <a:ext cx="2362202" cy="247497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4412355" y="4439410"/>
            <a:ext cx="2362202" cy="247497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69" y="1419953"/>
            <a:ext cx="7584830" cy="54380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65175" y="1419953"/>
            <a:ext cx="8178823" cy="200695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20362" y="528567"/>
            <a:ext cx="8682961" cy="2308417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В.П. Астафьев «Фотография, на которой меня нет»: картины военного детства, образ главного героя. Краткий рассказ о писателе. Отражение военного времени. Мечты и реальность. Дружеская атмосфера, объединяющая жителей деревни.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4431" y="5474677"/>
            <a:ext cx="366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Семёнова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А.П. учитель русского языка и литературы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категории МОАУ «СОШ № 52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г.Орска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95" y="493469"/>
            <a:ext cx="3694723" cy="5344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486" y="493469"/>
            <a:ext cx="3291231" cy="471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8896" y="6096000"/>
            <a:ext cx="236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В.П.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стафьев  1945г.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9485" y="5357336"/>
            <a:ext cx="2486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В.П.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стафьев  с фронтовым другом П.Г. Николаенко 1943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93" y="1915625"/>
            <a:ext cx="2977661" cy="4017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0121" y="691662"/>
            <a:ext cx="5416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 бабушки в рассказе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531" y="1401671"/>
            <a:ext cx="352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Катерина Петровна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Потылицына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0677" y="1688123"/>
            <a:ext cx="4806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Бабушка,бабушка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Виноватый пред тобою, я пытаюсь воскресить тебя в памяти, рассказать о тебе людям… Непосильная это работа… Согревает меня лишь надежда, что люди, которым я рассказал о тебе, в своих бабушках и дедушках , в своих близких и любимых людях отыщут тебя  и будет твоя жизнь беспредельна  и вечна, как сама человеческая доброта…»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В.П. Астафьев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Уроки Семёновой А.П\последний покл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69" y="93366"/>
            <a:ext cx="5638800" cy="624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5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Уроки Семёновой А.П\фото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1" y="249616"/>
            <a:ext cx="4456724" cy="537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246" y="249616"/>
            <a:ext cx="4333886" cy="38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7908" y="5884985"/>
            <a:ext cx="431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Пчёлко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Иллюстрация к рассказу «Фотография на которой меня нет»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11262" y="4314092"/>
            <a:ext cx="3849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Сюхин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Иллюстрация к рассказу «Фотография, на которой меня нет».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User\Desktop\Уроки Семёновой А.П\фотография.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65" y="292100"/>
            <a:ext cx="7539147" cy="56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1692" y="6224954"/>
            <a:ext cx="713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Овсянская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школа.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</TotalTime>
  <Words>180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В.П. Астафьев «Фотография, на которой меня нет»: картины военного детства, образ главного героя. Краткий рассказ о писателе. Отражение военного времени. Мечты и реальность. Дружеская атмосфера, объединяющая жителей деревни.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81</cp:revision>
  <dcterms:created xsi:type="dcterms:W3CDTF">2016-11-18T14:12:19Z</dcterms:created>
  <dcterms:modified xsi:type="dcterms:W3CDTF">2017-09-27T06:12:51Z</dcterms:modified>
</cp:coreProperties>
</file>